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9"/>
  </p:notesMasterIdLst>
  <p:sldIdLst>
    <p:sldId id="256" r:id="rId2"/>
    <p:sldId id="257" r:id="rId3"/>
    <p:sldId id="259" r:id="rId4"/>
    <p:sldId id="265" r:id="rId5"/>
    <p:sldId id="303" r:id="rId6"/>
    <p:sldId id="296" r:id="rId7"/>
    <p:sldId id="295" r:id="rId8"/>
    <p:sldId id="261" r:id="rId9"/>
    <p:sldId id="264" r:id="rId10"/>
    <p:sldId id="297" r:id="rId11"/>
    <p:sldId id="263" r:id="rId12"/>
    <p:sldId id="298" r:id="rId13"/>
    <p:sldId id="299" r:id="rId14"/>
    <p:sldId id="300" r:id="rId15"/>
    <p:sldId id="301" r:id="rId16"/>
    <p:sldId id="302" r:id="rId17"/>
    <p:sldId id="304" r:id="rId18"/>
  </p:sldIdLst>
  <p:sldSz cx="9144000" cy="5143500" type="screen16x9"/>
  <p:notesSz cx="6858000" cy="9144000"/>
  <p:embeddedFontLst>
    <p:embeddedFont>
      <p:font typeface="Montserrat" charset="-52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Bebas Neue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30B792C-A8D9-4A4E-B219-48EFB54B7101}">
  <a:tblStyle styleId="{A30B792C-A8D9-4A4E-B219-48EFB54B71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16" autoAdjust="0"/>
  </p:normalViewPr>
  <p:slideViewPr>
    <p:cSldViewPr snapToGrid="0">
      <p:cViewPr varScale="1">
        <p:scale>
          <a:sx n="92" d="100"/>
          <a:sy n="92" d="100"/>
        </p:scale>
        <p:origin x="-744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04f71b3b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04f71b3b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219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3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22400" y="2591613"/>
            <a:ext cx="5899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4045"/>
            <a:ext cx="9200802" cy="517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22550" y="1372250"/>
            <a:ext cx="5899200" cy="106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861089" y="3869925"/>
            <a:ext cx="280575" cy="56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687176">
            <a:off x="1737352" y="3896727"/>
            <a:ext cx="1330572" cy="19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93800" y="1874250"/>
            <a:ext cx="1891951" cy="291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31421">
            <a:off x="-305972" y="3630281"/>
            <a:ext cx="1312695" cy="160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87238">
            <a:off x="469900" y="3736988"/>
            <a:ext cx="1162050" cy="155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00025" flipH="1">
            <a:off x="95285" y="1062113"/>
            <a:ext cx="295403" cy="65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239730">
            <a:off x="6290705" y="4139335"/>
            <a:ext cx="864289" cy="125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11271" y="3938775"/>
            <a:ext cx="978280" cy="12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98150" y="4295175"/>
            <a:ext cx="1036743" cy="10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706448">
            <a:off x="3171996" y="4572727"/>
            <a:ext cx="330907" cy="62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68641">
            <a:off x="8004741" y="1888902"/>
            <a:ext cx="2306344" cy="332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1473995">
            <a:off x="7524223" y="4029140"/>
            <a:ext cx="1048946" cy="12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8326" y="3634751"/>
            <a:ext cx="1220325" cy="16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25">
            <a:off x="8753310" y="801213"/>
            <a:ext cx="295403" cy="65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92428">
            <a:off x="774114" y="114250"/>
            <a:ext cx="280575" cy="56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08073" y="3513550"/>
            <a:ext cx="664360" cy="6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22697">
            <a:off x="8418124" y="541507"/>
            <a:ext cx="843672" cy="129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34" flipH="1">
            <a:off x="-645866" y="2598978"/>
            <a:ext cx="1480106" cy="213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8788">
            <a:off x="281378" y="1207656"/>
            <a:ext cx="259893" cy="3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64498">
            <a:off x="8643100" y="1689607"/>
            <a:ext cx="217377" cy="49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39993">
            <a:off x="1123897" y="4475796"/>
            <a:ext cx="484107" cy="113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575" y="2093412"/>
            <a:ext cx="483525" cy="5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33627">
            <a:off x="7743957" y="-282079"/>
            <a:ext cx="615012" cy="127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847198" flipH="1">
            <a:off x="1882210" y="4706526"/>
            <a:ext cx="266855" cy="6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11490" flipH="1">
            <a:off x="135291" y="765563"/>
            <a:ext cx="172041" cy="3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39724">
            <a:off x="123803" y="1628874"/>
            <a:ext cx="211070" cy="49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1091" y="-307750"/>
            <a:ext cx="1322059" cy="1325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subTitle" idx="1"/>
          </p:nvPr>
        </p:nvSpPr>
        <p:spPr>
          <a:xfrm>
            <a:off x="1247100" y="2128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2"/>
          </p:nvPr>
        </p:nvSpPr>
        <p:spPr>
          <a:xfrm>
            <a:off x="5916429" y="2128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subTitle" idx="3"/>
          </p:nvPr>
        </p:nvSpPr>
        <p:spPr>
          <a:xfrm>
            <a:off x="124710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4"/>
          </p:nvPr>
        </p:nvSpPr>
        <p:spPr>
          <a:xfrm>
            <a:off x="591642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5"/>
          </p:nvPr>
        </p:nvSpPr>
        <p:spPr>
          <a:xfrm>
            <a:off x="1247100" y="1692575"/>
            <a:ext cx="19782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6"/>
          </p:nvPr>
        </p:nvSpPr>
        <p:spPr>
          <a:xfrm>
            <a:off x="1248250" y="3203550"/>
            <a:ext cx="19782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subTitle" idx="7"/>
          </p:nvPr>
        </p:nvSpPr>
        <p:spPr>
          <a:xfrm>
            <a:off x="5916425" y="1692575"/>
            <a:ext cx="19782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subTitle" idx="8"/>
          </p:nvPr>
        </p:nvSpPr>
        <p:spPr>
          <a:xfrm>
            <a:off x="5917575" y="3203474"/>
            <a:ext cx="19782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413" name="Google Shape;41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74948" y="3311374"/>
            <a:ext cx="1530037" cy="20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824850">
            <a:off x="7859081" y="4238938"/>
            <a:ext cx="520717" cy="9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3277410">
            <a:off x="7441091" y="4435521"/>
            <a:ext cx="756570" cy="121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60638" flipH="1">
            <a:off x="-249701" y="3446253"/>
            <a:ext cx="1322045" cy="185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351575" y="4437925"/>
            <a:ext cx="1055700" cy="9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037"/>
            <a:ext cx="9143998" cy="514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71365" flipH="1">
            <a:off x="7285250" y="4169121"/>
            <a:ext cx="1112478" cy="160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5304" y="2787592"/>
            <a:ext cx="1776286" cy="247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97616" flipH="1">
            <a:off x="1894027" y="4290272"/>
            <a:ext cx="581215" cy="13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9088" flipH="1">
            <a:off x="-111125" y="2102000"/>
            <a:ext cx="949189" cy="13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700" y="3829250"/>
            <a:ext cx="1908901" cy="188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00339" y="3505005"/>
            <a:ext cx="1404300" cy="170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27414">
            <a:off x="422600" y="3899223"/>
            <a:ext cx="1036150" cy="14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2031" y="4377138"/>
            <a:ext cx="1036145" cy="10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35975" y="2950394"/>
            <a:ext cx="949200" cy="95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0419930">
            <a:off x="369676" y="1034474"/>
            <a:ext cx="262100" cy="53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336468">
            <a:off x="81081" y="1640487"/>
            <a:ext cx="364988" cy="53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4740015">
            <a:off x="6461997" y="4485298"/>
            <a:ext cx="322075" cy="7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36891">
            <a:off x="132529" y="696928"/>
            <a:ext cx="212196" cy="4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293883">
            <a:off x="8500402" y="2146791"/>
            <a:ext cx="589596" cy="56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37" y="4215655"/>
            <a:ext cx="1097700" cy="110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97616" flipH="1">
            <a:off x="1695140" y="-297390"/>
            <a:ext cx="581215" cy="13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6625" y="-198975"/>
            <a:ext cx="1362867" cy="13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10214">
            <a:off x="-170099" y="1382950"/>
            <a:ext cx="949199" cy="13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057493">
            <a:off x="7053613" y="4245053"/>
            <a:ext cx="646273" cy="151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300" y="-198975"/>
            <a:ext cx="996175" cy="98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2476" y="2577875"/>
            <a:ext cx="949199" cy="13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900002">
            <a:off x="-303145" y="655412"/>
            <a:ext cx="1036145" cy="10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98764">
            <a:off x="7516449" y="3852077"/>
            <a:ext cx="1097700" cy="133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6350" y="3440700"/>
            <a:ext cx="1276849" cy="179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638392" y="3830712"/>
            <a:ext cx="1921986" cy="16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69234" flipH="1">
            <a:off x="-645866" y="2598978"/>
            <a:ext cx="1480106" cy="213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8788">
            <a:off x="281378" y="1207656"/>
            <a:ext cx="259893" cy="3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664498">
            <a:off x="8649787" y="1890669"/>
            <a:ext cx="217377" cy="49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39993">
            <a:off x="1123897" y="4475796"/>
            <a:ext cx="484107" cy="113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575" y="2093412"/>
            <a:ext cx="483525" cy="5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033627">
            <a:off x="7743957" y="-282079"/>
            <a:ext cx="615012" cy="127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7198" flipH="1">
            <a:off x="1882210" y="4706526"/>
            <a:ext cx="266855" cy="6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11490" flipH="1">
            <a:off x="135291" y="765563"/>
            <a:ext cx="172041" cy="3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39724">
            <a:off x="123803" y="1628874"/>
            <a:ext cx="211070" cy="49355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43851"/>
            <a:ext cx="77040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20807">
            <a:off x="8374041" y="3436960"/>
            <a:ext cx="1361078" cy="18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79925" y="4303681"/>
            <a:ext cx="1160999" cy="119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522615" flipH="1">
            <a:off x="8635126" y="426353"/>
            <a:ext cx="651954" cy="152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637607">
            <a:off x="8433295" y="221167"/>
            <a:ext cx="737651" cy="136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41091" y="-307750"/>
            <a:ext cx="1322059" cy="13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931901">
            <a:off x="-376529" y="3541625"/>
            <a:ext cx="1334057" cy="176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51575" y="4437925"/>
            <a:ext cx="1055700" cy="9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8"/>
          <p:cNvSpPr txBox="1">
            <a:spLocks noGrp="1"/>
          </p:cNvSpPr>
          <p:nvPr>
            <p:ph type="title"/>
          </p:nvPr>
        </p:nvSpPr>
        <p:spPr>
          <a:xfrm>
            <a:off x="1390425" y="1734088"/>
            <a:ext cx="6349500" cy="1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04" name="Google Shape;10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73439">
            <a:off x="2739763" y="-553779"/>
            <a:ext cx="1068585" cy="153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99290" flipH="1">
            <a:off x="5417252" y="-553789"/>
            <a:ext cx="1068586" cy="153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7563" y="-370653"/>
            <a:ext cx="1067373" cy="105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635" y="-253024"/>
            <a:ext cx="934360" cy="9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5293" y="-253017"/>
            <a:ext cx="1067385" cy="9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880637" flipH="1">
            <a:off x="1542053" y="4405890"/>
            <a:ext cx="540521" cy="120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88144">
            <a:off x="7091872" y="4468424"/>
            <a:ext cx="530059" cy="11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998" y="4407300"/>
            <a:ext cx="991077" cy="9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 flipH="1">
            <a:off x="5022389" y="4247638"/>
            <a:ext cx="728155" cy="162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35653" y="4247627"/>
            <a:ext cx="728163" cy="162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5277" y="4518028"/>
            <a:ext cx="1079471" cy="108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391141" flipH="1">
            <a:off x="8055058" y="4573012"/>
            <a:ext cx="273453" cy="51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173841">
            <a:off x="887963" y="4688394"/>
            <a:ext cx="184552" cy="41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829396">
            <a:off x="6537853" y="4671602"/>
            <a:ext cx="554947" cy="8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89537" y="4604001"/>
            <a:ext cx="785585" cy="80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142605">
            <a:off x="6753706" y="148394"/>
            <a:ext cx="147783" cy="30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6798371">
            <a:off x="2253775" y="159773"/>
            <a:ext cx="257092" cy="37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556947" y="4399349"/>
            <a:ext cx="1233152" cy="108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037"/>
            <a:ext cx="9143998" cy="514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3" flipH="1">
            <a:off x="8572425" y="2525393"/>
            <a:ext cx="836966" cy="1957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1888350" y="1665000"/>
            <a:ext cx="53673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03366">
            <a:off x="7454288" y="-363787"/>
            <a:ext cx="767175" cy="11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611919" flipH="1">
            <a:off x="1026621" y="-942702"/>
            <a:ext cx="740038" cy="214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06181">
            <a:off x="-382665" y="2191194"/>
            <a:ext cx="1457029" cy="2097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"/>
          <p:cNvSpPr txBox="1">
            <a:spLocks noGrp="1"/>
          </p:cNvSpPr>
          <p:nvPr>
            <p:ph type="subTitle" idx="1"/>
          </p:nvPr>
        </p:nvSpPr>
        <p:spPr>
          <a:xfrm>
            <a:off x="1888350" y="2903400"/>
            <a:ext cx="5367300" cy="5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17332" flipH="1">
            <a:off x="1943648" y="4454339"/>
            <a:ext cx="478424" cy="111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82778">
            <a:off x="1054750" y="4062875"/>
            <a:ext cx="947401" cy="12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1725" y="3692548"/>
            <a:ext cx="1197876" cy="159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473999">
            <a:off x="7560038" y="4173960"/>
            <a:ext cx="941845" cy="114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08073" y="3513550"/>
            <a:ext cx="664360" cy="6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454062" y="3451649"/>
            <a:ext cx="1028300" cy="10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0750" y="3806826"/>
            <a:ext cx="1197875" cy="159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7728682">
            <a:off x="-419133" y="4264434"/>
            <a:ext cx="1202493" cy="123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6297639" flipH="1">
            <a:off x="6886985" y="46190"/>
            <a:ext cx="443959" cy="8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8875" y="1610827"/>
            <a:ext cx="305377" cy="4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13">
            <a:off x="8606727" y="2014641"/>
            <a:ext cx="278958" cy="63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10240922" flipH="1">
            <a:off x="7908073" y="-369324"/>
            <a:ext cx="1896777" cy="166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7587095">
            <a:off x="1255641" y="-171822"/>
            <a:ext cx="577793" cy="110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259376" y="-577076"/>
            <a:ext cx="1675899" cy="168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799960">
            <a:off x="8761715" y="3365599"/>
            <a:ext cx="419919" cy="9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10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82081">
            <a:off x="144542" y="3731932"/>
            <a:ext cx="189883" cy="42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2887" flipH="1">
            <a:off x="8724003" y="938402"/>
            <a:ext cx="263100" cy="38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37743" flipH="1">
            <a:off x="-77855" y="2920572"/>
            <a:ext cx="502543" cy="7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5445">
            <a:off x="-119860" y="976135"/>
            <a:ext cx="419919" cy="98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243547">
            <a:off x="-89192" y="2563016"/>
            <a:ext cx="525227" cy="76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00225" y="1804463"/>
            <a:ext cx="1147269" cy="115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80635" y="1537537"/>
            <a:ext cx="708100" cy="72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579854">
            <a:off x="8700355" y="3055622"/>
            <a:ext cx="733191" cy="85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39668">
            <a:off x="8673028" y="1517224"/>
            <a:ext cx="852435" cy="12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8523513" y="2491435"/>
            <a:ext cx="896324" cy="8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8690721" y="2077749"/>
            <a:ext cx="624272" cy="61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332557" flipH="1">
            <a:off x="198534" y="4355887"/>
            <a:ext cx="150949" cy="341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2"/>
          <p:cNvSpPr txBox="1">
            <a:spLocks noGrp="1"/>
          </p:cNvSpPr>
          <p:nvPr>
            <p:ph type="subTitle" idx="1"/>
          </p:nvPr>
        </p:nvSpPr>
        <p:spPr>
          <a:xfrm>
            <a:off x="4892917" y="2994275"/>
            <a:ext cx="24447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2"/>
          </p:nvPr>
        </p:nvSpPr>
        <p:spPr>
          <a:xfrm>
            <a:off x="1806383" y="2994275"/>
            <a:ext cx="24447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3"/>
          </p:nvPr>
        </p:nvSpPr>
        <p:spPr>
          <a:xfrm>
            <a:off x="1806375" y="2658575"/>
            <a:ext cx="2444700" cy="38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7" name="Google Shape;337;p22"/>
          <p:cNvSpPr txBox="1">
            <a:spLocks noGrp="1"/>
          </p:cNvSpPr>
          <p:nvPr>
            <p:ph type="subTitle" idx="4"/>
          </p:nvPr>
        </p:nvSpPr>
        <p:spPr>
          <a:xfrm>
            <a:off x="4892929" y="2658575"/>
            <a:ext cx="2444700" cy="38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38" name="Google Shape;3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2255829" y="4559393"/>
            <a:ext cx="309537" cy="69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10978">
            <a:off x="1280083" y="4231398"/>
            <a:ext cx="579522" cy="135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61461">
            <a:off x="-616780" y="1970532"/>
            <a:ext cx="1574236" cy="226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381" y="1174341"/>
            <a:ext cx="479402" cy="6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773050" y="1663800"/>
            <a:ext cx="277700" cy="6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4570">
            <a:off x="87217" y="598103"/>
            <a:ext cx="268239" cy="60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72130" flipH="1">
            <a:off x="7222134" y="-34753"/>
            <a:ext cx="234383" cy="47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61904">
            <a:off x="-313056" y="3246541"/>
            <a:ext cx="1468260" cy="196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419" y="4203213"/>
            <a:ext cx="1152207" cy="115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81">
            <a:off x="7816476" y="-371529"/>
            <a:ext cx="573062" cy="134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89">
            <a:off x="8670188" y="631080"/>
            <a:ext cx="514173" cy="120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10601" y="-173837"/>
            <a:ext cx="1444175" cy="1426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4850652" y="1310300"/>
            <a:ext cx="3211500" cy="30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subTitle" idx="2"/>
          </p:nvPr>
        </p:nvSpPr>
        <p:spPr>
          <a:xfrm>
            <a:off x="1081825" y="1310300"/>
            <a:ext cx="3211500" cy="30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5" name="Google Shape;3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22697">
            <a:off x="8418124" y="541507"/>
            <a:ext cx="843672" cy="129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34" flipH="1">
            <a:off x="-645866" y="2598978"/>
            <a:ext cx="1480106" cy="213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8788">
            <a:off x="281378" y="1207656"/>
            <a:ext cx="259893" cy="3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64498">
            <a:off x="8643100" y="1689607"/>
            <a:ext cx="217377" cy="49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39993">
            <a:off x="1123897" y="4475796"/>
            <a:ext cx="484107" cy="1132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575" y="2032749"/>
            <a:ext cx="538175" cy="5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31901">
            <a:off x="-278229" y="3497775"/>
            <a:ext cx="1334057" cy="176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51575" y="4437925"/>
            <a:ext cx="1055700" cy="9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33627">
            <a:off x="7743957" y="-282079"/>
            <a:ext cx="615012" cy="127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847198" flipH="1">
            <a:off x="1882210" y="4706526"/>
            <a:ext cx="266855" cy="6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11490" flipH="1">
            <a:off x="135291" y="765563"/>
            <a:ext cx="172041" cy="3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39724">
            <a:off x="123803" y="1628874"/>
            <a:ext cx="211070" cy="49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41091" y="-307750"/>
            <a:ext cx="1322059" cy="132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15039">
            <a:off x="3372872" y="4574356"/>
            <a:ext cx="277706" cy="62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55062" flipH="1">
            <a:off x="2301094" y="4350224"/>
            <a:ext cx="474159" cy="110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61704">
            <a:off x="-518064" y="1796148"/>
            <a:ext cx="1584028" cy="22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777726" y="2394587"/>
            <a:ext cx="312825" cy="4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864450" y="1578838"/>
            <a:ext cx="277700" cy="6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4565">
            <a:off x="198396" y="810502"/>
            <a:ext cx="276783" cy="62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72130" flipH="1">
            <a:off x="6849934" y="-34753"/>
            <a:ext cx="234383" cy="47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81">
            <a:off x="7597226" y="-196917"/>
            <a:ext cx="573062" cy="134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89">
            <a:off x="8389738" y="639580"/>
            <a:ext cx="514173" cy="120239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4"/>
          <p:cNvSpPr txBox="1">
            <a:spLocks noGrp="1"/>
          </p:cNvSpPr>
          <p:nvPr>
            <p:ph type="subTitle" idx="1"/>
          </p:nvPr>
        </p:nvSpPr>
        <p:spPr>
          <a:xfrm>
            <a:off x="3792513" y="3461200"/>
            <a:ext cx="34212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4"/>
          <p:cNvSpPr txBox="1">
            <a:spLocks noGrp="1"/>
          </p:cNvSpPr>
          <p:nvPr>
            <p:ph type="subTitle" idx="2"/>
          </p:nvPr>
        </p:nvSpPr>
        <p:spPr>
          <a:xfrm>
            <a:off x="3792513" y="1569363"/>
            <a:ext cx="34212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4"/>
          <p:cNvSpPr txBox="1">
            <a:spLocks noGrp="1"/>
          </p:cNvSpPr>
          <p:nvPr>
            <p:ph type="subTitle" idx="3"/>
          </p:nvPr>
        </p:nvSpPr>
        <p:spPr>
          <a:xfrm>
            <a:off x="3792513" y="2515281"/>
            <a:ext cx="34212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4"/>
          <p:cNvSpPr txBox="1">
            <a:spLocks noGrp="1"/>
          </p:cNvSpPr>
          <p:nvPr>
            <p:ph type="subTitle" idx="4"/>
          </p:nvPr>
        </p:nvSpPr>
        <p:spPr>
          <a:xfrm>
            <a:off x="2466413" y="3461200"/>
            <a:ext cx="13776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4" name="Google Shape;384;p24"/>
          <p:cNvSpPr txBox="1">
            <a:spLocks noGrp="1"/>
          </p:cNvSpPr>
          <p:nvPr>
            <p:ph type="subTitle" idx="5"/>
          </p:nvPr>
        </p:nvSpPr>
        <p:spPr>
          <a:xfrm>
            <a:off x="2466413" y="1569363"/>
            <a:ext cx="13776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5" name="Google Shape;385;p24"/>
          <p:cNvSpPr txBox="1">
            <a:spLocks noGrp="1"/>
          </p:cNvSpPr>
          <p:nvPr>
            <p:ph type="subTitle" idx="6"/>
          </p:nvPr>
        </p:nvSpPr>
        <p:spPr>
          <a:xfrm>
            <a:off x="2466413" y="2518263"/>
            <a:ext cx="1377600" cy="59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86" name="Google Shape;38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973667" flipH="1">
            <a:off x="1228055" y="4276946"/>
            <a:ext cx="795041" cy="122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13299">
            <a:off x="565692" y="4196578"/>
            <a:ext cx="921121" cy="111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68490" y="-433400"/>
            <a:ext cx="1980200" cy="173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44241">
            <a:off x="-273491" y="3684696"/>
            <a:ext cx="1260597" cy="166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9900010">
            <a:off x="-270242" y="3191177"/>
            <a:ext cx="933008" cy="93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bster"/>
              <a:buNone/>
              <a:defRPr sz="35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61" r:id="rId6"/>
    <p:sldLayoutId id="2147483668" r:id="rId7"/>
    <p:sldLayoutId id="2147483669" r:id="rId8"/>
    <p:sldLayoutId id="2147483670" r:id="rId9"/>
    <p:sldLayoutId id="2147483671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86;&#1089;&#1074;&#1103;&#1097;&#1077;&#1085;&#1080;&#1077;%20&#1089;&#1085;&#1077;&#1076;&#1080;.mov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73;&#1086;&#1075;&#1086;&#1089;&#1083;&#1091;&#1078;&#1077;&#1085;&#1080;&#1077;.mov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7"/>
          <p:cNvSpPr txBox="1">
            <a:spLocks noGrp="1"/>
          </p:cNvSpPr>
          <p:nvPr>
            <p:ph type="ctrTitle"/>
          </p:nvPr>
        </p:nvSpPr>
        <p:spPr>
          <a:xfrm>
            <a:off x="1575136" y="1787509"/>
            <a:ext cx="5899200" cy="10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5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endParaRPr sz="115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Google Shape;605;p37"/>
          <p:cNvSpPr txBox="1">
            <a:spLocks noGrp="1"/>
          </p:cNvSpPr>
          <p:nvPr>
            <p:ph type="subTitle" idx="1"/>
          </p:nvPr>
        </p:nvSpPr>
        <p:spPr>
          <a:xfrm>
            <a:off x="857013" y="3265393"/>
            <a:ext cx="5899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Волкова Е.Д.</a:t>
            </a:r>
            <a:endParaRPr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6" name="Google Shape;6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83117">
            <a:off x="7471228" y="260554"/>
            <a:ext cx="737948" cy="81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68640">
            <a:off x="8930355" y="2057537"/>
            <a:ext cx="2440543" cy="351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088" y="3265393"/>
            <a:ext cx="1314425" cy="254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296" y="109698"/>
            <a:ext cx="3923761" cy="220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081" y="2104194"/>
            <a:ext cx="2849505" cy="160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59" y="1740282"/>
            <a:ext cx="2067199" cy="17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994" y="250381"/>
            <a:ext cx="2979802" cy="2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0076" y="3707041"/>
            <a:ext cx="46554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Творожная пасха 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8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550" y="2786193"/>
            <a:ext cx="1314425" cy="254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36" y="508528"/>
            <a:ext cx="4276567" cy="28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748" y="511458"/>
            <a:ext cx="4299041" cy="28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720;p45"/>
          <p:cNvSpPr txBox="1">
            <a:spLocks noGrp="1"/>
          </p:cNvSpPr>
          <p:nvPr>
            <p:ph type="title"/>
          </p:nvPr>
        </p:nvSpPr>
        <p:spPr>
          <a:xfrm>
            <a:off x="773998" y="3809777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Освящение пасхальной снеди.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9539" y="121920"/>
            <a:ext cx="4693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нельзя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делать в Пасху?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461" y="869768"/>
            <a:ext cx="2809503" cy="18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107" y="869768"/>
            <a:ext cx="2807366" cy="18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461" y="2968313"/>
            <a:ext cx="3040850" cy="176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569" y="2960861"/>
            <a:ext cx="2781904" cy="177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множение 6"/>
          <p:cNvSpPr/>
          <p:nvPr/>
        </p:nvSpPr>
        <p:spPr>
          <a:xfrm>
            <a:off x="7161213" y="121920"/>
            <a:ext cx="1406317" cy="137325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833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563" y="121920"/>
            <a:ext cx="4669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можно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делать в Пасху?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50" y="655007"/>
            <a:ext cx="3104386" cy="20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9492" y="2781960"/>
            <a:ext cx="3339477" cy="2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497" y="655007"/>
            <a:ext cx="3312077" cy="20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652" y="2781960"/>
            <a:ext cx="3342773" cy="2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atherineasquithgallery.com/uploads/posts/2023-02/1676524258_catherineasquithgallery-com-p-znachki-na-zelenom-fone-8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9129" y="65286"/>
            <a:ext cx="1060679" cy="9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949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8967" y="0"/>
            <a:ext cx="356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Пасхальные игры</a:t>
            </a:r>
            <a:endParaRPr lang="ru-RU" sz="3200" u="sng" dirty="0"/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509" y="731519"/>
            <a:ext cx="5161489" cy="34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8461" y="4170362"/>
            <a:ext cx="3369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«Раскрути яйцо»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343441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8967" y="0"/>
            <a:ext cx="356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Пасхальные игры</a:t>
            </a:r>
            <a:endParaRPr lang="ru-RU" sz="3200" u="sng" dirty="0"/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818" y="1024325"/>
            <a:ext cx="3502021" cy="26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654" y="1022772"/>
            <a:ext cx="3951983" cy="26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71688" y="3994256"/>
            <a:ext cx="2962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«Катание яиц»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066986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9356" y="0"/>
            <a:ext cx="356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Пасхальные игры</a:t>
            </a:r>
            <a:endParaRPr lang="ru-RU" sz="3200" u="sng" dirty="0"/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16" y="929984"/>
            <a:ext cx="4348691" cy="34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9149" y="3311470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«Чьё яйцо сильнее?»</a:t>
            </a:r>
            <a:endParaRPr lang="ru-RU" sz="2400" dirty="0"/>
          </a:p>
        </p:txBody>
      </p:sp>
      <p:pic>
        <p:nvPicPr>
          <p:cNvPr id="1331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1096" y="1178562"/>
            <a:ext cx="3766185" cy="20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214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736" y="1952663"/>
            <a:ext cx="7717500" cy="502800"/>
          </a:xfrm>
        </p:spPr>
        <p:txBody>
          <a:bodyPr/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Открытка «Птенчик»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37107">
            <a:off x="341563" y="244937"/>
            <a:ext cx="756876" cy="6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03253" y="3881918"/>
            <a:ext cx="7704000" cy="376800"/>
          </a:xfrm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 –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православный праздник. Отмечается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первое воскресение после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полнолуния. В этом году пасху отмечают 20 апреля.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53" y="257489"/>
            <a:ext cx="6214638" cy="349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267" y="257488"/>
            <a:ext cx="2892213" cy="349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"/>
          <p:cNvSpPr txBox="1">
            <a:spLocks noGrp="1"/>
          </p:cNvSpPr>
          <p:nvPr>
            <p:ph type="title"/>
          </p:nvPr>
        </p:nvSpPr>
        <p:spPr>
          <a:xfrm>
            <a:off x="969213" y="3837467"/>
            <a:ext cx="6868160" cy="115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Христианский праздник установленный в честь воскресения Иисуса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Христа, олицетворяет победу над смертью.</a:t>
            </a:r>
            <a:endParaRPr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" name="Google Shape;6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491759">
            <a:off x="651124" y="2193958"/>
            <a:ext cx="636178" cy="60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233" y="426720"/>
            <a:ext cx="2558060" cy="34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687" y="426720"/>
            <a:ext cx="2691292" cy="34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635145">
            <a:off x="975362" y="396975"/>
            <a:ext cx="669803" cy="64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195494" y="3410027"/>
            <a:ext cx="70652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христианского праздника Пасхи происходит и современное название дня недели — воскресенье. Каждое воскресенье недели на протяжении всего года христиане особенно отмечают молитвой и торжественной службой в храме. Воскресенье еще именуют "малой Пасхой".</a:t>
            </a: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75" y="426521"/>
            <a:ext cx="4233545" cy="28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240" y="426521"/>
            <a:ext cx="4241386" cy="28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g.gazeta.ru/files3/266/20610266/Velikiy_post_2025__3_-pic4_zoom-1500x1500-42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652" y="198782"/>
            <a:ext cx="7031493" cy="46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913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773" y="179405"/>
            <a:ext cx="6794314" cy="47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7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373" y="590336"/>
            <a:ext cx="4612757" cy="25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3389" y="3405149"/>
            <a:ext cx="8490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 action="ppaction://hlinkfile"/>
              </a:rPr>
              <a:t>Пасхальную утреню начинают в 12 часов ночи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Во время праздничной службы священнослужители облачены в белые одежды. С наступлением Пасхи они одеваются в праздничные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красные одежды.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89" y="590336"/>
            <a:ext cx="3890798" cy="25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03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6331">
            <a:off x="8346571" y="4325165"/>
            <a:ext cx="888827" cy="87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2"/>
          </p:nvPr>
        </p:nvSpPr>
        <p:spPr>
          <a:xfrm>
            <a:off x="1847212" y="3985141"/>
            <a:ext cx="7296788" cy="868960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атрибут Пасхи — пасхальное яйцо — это символ новой жизни, напоминание о чудесном преображении и обновлении.</a:t>
            </a:r>
          </a:p>
        </p:txBody>
      </p:sp>
      <p:pic>
        <p:nvPicPr>
          <p:cNvPr id="4098" name="Picture 2" descr="https://i.pinimg.com/736x/7c/36/e1/7c36e140a6db3ae652c1ecb32c2763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20" y="57677"/>
            <a:ext cx="2102082" cy="24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593" y="115146"/>
            <a:ext cx="2930111" cy="194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739" y="2153625"/>
            <a:ext cx="3281598" cy="17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127" y="115146"/>
            <a:ext cx="2511623" cy="1879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460" y="2153625"/>
            <a:ext cx="2165988" cy="1739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355" y="2787782"/>
            <a:ext cx="1767259" cy="21773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5"/>
          <p:cNvSpPr txBox="1">
            <a:spLocks noGrp="1"/>
          </p:cNvSpPr>
          <p:nvPr>
            <p:ph type="title"/>
          </p:nvPr>
        </p:nvSpPr>
        <p:spPr>
          <a:xfrm>
            <a:off x="990934" y="4081954"/>
            <a:ext cx="771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Кулич — это пасхальный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0" name="Google Shape;7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61602">
            <a:off x="176992" y="-13226"/>
            <a:ext cx="792148" cy="8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723" y="86349"/>
            <a:ext cx="3341490" cy="20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934" y="100689"/>
            <a:ext cx="3005196" cy="20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723" y="2183000"/>
            <a:ext cx="3341490" cy="1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431" y="2228877"/>
            <a:ext cx="2754699" cy="18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joy Easter! by Slidesgo">
  <a:themeElements>
    <a:clrScheme name="Simple Light">
      <a:dk1>
        <a:srgbClr val="653966"/>
      </a:dk1>
      <a:lt1>
        <a:srgbClr val="7CBE30"/>
      </a:lt1>
      <a:dk2>
        <a:srgbClr val="D95A80"/>
      </a:dk2>
      <a:lt2>
        <a:srgbClr val="F8F3EF"/>
      </a:lt2>
      <a:accent1>
        <a:srgbClr val="FFFFFF"/>
      </a:accent1>
      <a:accent2>
        <a:srgbClr val="EDAB44"/>
      </a:accent2>
      <a:accent3>
        <a:srgbClr val="FADE45"/>
      </a:accent3>
      <a:accent4>
        <a:srgbClr val="B6DB89"/>
      </a:accent4>
      <a:accent5>
        <a:srgbClr val="A9A2D8"/>
      </a:accent5>
      <a:accent6>
        <a:srgbClr val="FFFFFF"/>
      </a:accent6>
      <a:hlink>
        <a:srgbClr val="9E60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166</Words>
  <Application>Microsoft Office PowerPoint</Application>
  <PresentationFormat>Экран (16:9)</PresentationFormat>
  <Paragraphs>19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Lobster</vt:lpstr>
      <vt:lpstr>Montserrat</vt:lpstr>
      <vt:lpstr>Nunito Light</vt:lpstr>
      <vt:lpstr>Calibri</vt:lpstr>
      <vt:lpstr>Bebas Neue</vt:lpstr>
      <vt:lpstr>Enjoy Easter! by Slidesgo</vt:lpstr>
      <vt:lpstr>Пасха</vt:lpstr>
      <vt:lpstr>Слайд 2</vt:lpstr>
      <vt:lpstr>Христианский праздник установленный в честь воскресения Иисуса Христа, олицетворяет победу над смертью.</vt:lpstr>
      <vt:lpstr>Слайд 4</vt:lpstr>
      <vt:lpstr>Слайд 5</vt:lpstr>
      <vt:lpstr>Слайд 6</vt:lpstr>
      <vt:lpstr>Слайд 7</vt:lpstr>
      <vt:lpstr>Слайд 8</vt:lpstr>
      <vt:lpstr>Кулич — это пасхальный хлеб. </vt:lpstr>
      <vt:lpstr>Слайд 10</vt:lpstr>
      <vt:lpstr>Освящение пасхальной снеди. </vt:lpstr>
      <vt:lpstr>Слайд 12</vt:lpstr>
      <vt:lpstr>Слайд 13</vt:lpstr>
      <vt:lpstr>Слайд 14</vt:lpstr>
      <vt:lpstr>Слайд 15</vt:lpstr>
      <vt:lpstr>Слайд 16</vt:lpstr>
      <vt:lpstr>Открытка «Птенчик»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</dc:title>
  <dc:creator>Дмитрий</dc:creator>
  <cp:lastModifiedBy>1</cp:lastModifiedBy>
  <cp:revision>33</cp:revision>
  <dcterms:modified xsi:type="dcterms:W3CDTF">2025-04-18T07:13:26Z</dcterms:modified>
</cp:coreProperties>
</file>